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4"/>
  </p:notesMasterIdLst>
  <p:sldIdLst>
    <p:sldId id="260" r:id="rId2"/>
    <p:sldId id="406" r:id="rId3"/>
    <p:sldId id="465" r:id="rId4"/>
    <p:sldId id="466" r:id="rId5"/>
    <p:sldId id="467" r:id="rId6"/>
    <p:sldId id="468" r:id="rId7"/>
    <p:sldId id="469" r:id="rId8"/>
    <p:sldId id="470" r:id="rId9"/>
    <p:sldId id="471" r:id="rId10"/>
    <p:sldId id="472" r:id="rId11"/>
    <p:sldId id="473" r:id="rId12"/>
    <p:sldId id="474" r:id="rId13"/>
    <p:sldId id="475" r:id="rId14"/>
    <p:sldId id="476" r:id="rId15"/>
    <p:sldId id="477" r:id="rId16"/>
    <p:sldId id="478" r:id="rId17"/>
    <p:sldId id="479" r:id="rId18"/>
    <p:sldId id="480" r:id="rId19"/>
    <p:sldId id="481" r:id="rId20"/>
    <p:sldId id="482" r:id="rId21"/>
    <p:sldId id="483" r:id="rId22"/>
    <p:sldId id="484" r:id="rId23"/>
    <p:sldId id="485" r:id="rId24"/>
    <p:sldId id="486" r:id="rId25"/>
    <p:sldId id="487" r:id="rId26"/>
    <p:sldId id="488" r:id="rId27"/>
    <p:sldId id="489" r:id="rId28"/>
    <p:sldId id="490" r:id="rId29"/>
    <p:sldId id="491" r:id="rId30"/>
    <p:sldId id="492" r:id="rId31"/>
    <p:sldId id="493" r:id="rId32"/>
    <p:sldId id="494" r:id="rId33"/>
    <p:sldId id="495" r:id="rId34"/>
    <p:sldId id="496" r:id="rId35"/>
    <p:sldId id="497" r:id="rId36"/>
    <p:sldId id="498" r:id="rId37"/>
    <p:sldId id="499" r:id="rId38"/>
    <p:sldId id="500" r:id="rId39"/>
    <p:sldId id="501" r:id="rId40"/>
    <p:sldId id="502" r:id="rId41"/>
    <p:sldId id="503" r:id="rId42"/>
    <p:sldId id="504" r:id="rId43"/>
    <p:sldId id="505" r:id="rId44"/>
    <p:sldId id="506" r:id="rId45"/>
    <p:sldId id="507" r:id="rId46"/>
    <p:sldId id="508" r:id="rId47"/>
    <p:sldId id="509" r:id="rId48"/>
    <p:sldId id="510" r:id="rId49"/>
    <p:sldId id="511" r:id="rId50"/>
    <p:sldId id="512" r:id="rId51"/>
    <p:sldId id="513" r:id="rId52"/>
    <p:sldId id="514" r:id="rId53"/>
    <p:sldId id="515" r:id="rId54"/>
    <p:sldId id="516" r:id="rId55"/>
    <p:sldId id="517" r:id="rId56"/>
    <p:sldId id="518" r:id="rId57"/>
    <p:sldId id="519" r:id="rId58"/>
    <p:sldId id="520" r:id="rId59"/>
    <p:sldId id="339" r:id="rId60"/>
    <p:sldId id="340" r:id="rId61"/>
    <p:sldId id="341" r:id="rId62"/>
    <p:sldId id="464" r:id="rId63"/>
  </p:sldIdLst>
  <p:sldSz cx="12192000" cy="6858000"/>
  <p:notesSz cx="6858000" cy="9144000"/>
  <p:embeddedFontLst>
    <p:embeddedFont>
      <p:font typeface="Calibri Light" panose="020F0302020204030204" pitchFamily="34" charset="0"/>
      <p:regular r:id="rId65"/>
      <p:italic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2E1C"/>
    <a:srgbClr val="DE128B"/>
    <a:srgbClr val="AA0E6B"/>
    <a:srgbClr val="0097CC"/>
    <a:srgbClr val="1450CC"/>
    <a:srgbClr val="84D6F6"/>
    <a:srgbClr val="91261B"/>
    <a:srgbClr val="C63425"/>
    <a:srgbClr val="980A0A"/>
    <a:srgbClr val="E64D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69" autoAdjust="0"/>
  </p:normalViewPr>
  <p:slideViewPr>
    <p:cSldViewPr snapToGrid="0">
      <p:cViewPr varScale="1">
        <p:scale>
          <a:sx n="98" d="100"/>
          <a:sy n="98" d="100"/>
        </p:scale>
        <p:origin x="27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A2FD0-DC9B-4648-B5A7-6FADA770BD14}" type="datetimeFigureOut">
              <a:rPr lang="en-US" smtClean="0"/>
              <a:t>12/22/2017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1EFB7-6723-4239-BBC4-CD405D4E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3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F9BC-6683-4981-966D-F987027AEDF4}" type="datetimeFigureOut">
              <a:rPr lang="en-US" smtClean="0"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80F9-71CF-48D9-8F80-DE671AC7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85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F9BC-6683-4981-966D-F987027AEDF4}" type="datetimeFigureOut">
              <a:rPr lang="en-US" smtClean="0"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80F9-71CF-48D9-8F80-DE671AC7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9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F9BC-6683-4981-966D-F987027AEDF4}" type="datetimeFigureOut">
              <a:rPr lang="en-US" smtClean="0"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80F9-71CF-48D9-8F80-DE671AC7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30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F9BC-6683-4981-966D-F987027AEDF4}" type="datetimeFigureOut">
              <a:rPr lang="en-US" smtClean="0"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80F9-71CF-48D9-8F80-DE671AC7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18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F9BC-6683-4981-966D-F987027AEDF4}" type="datetimeFigureOut">
              <a:rPr lang="en-US" smtClean="0"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80F9-71CF-48D9-8F80-DE671AC7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9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F9BC-6683-4981-966D-F987027AEDF4}" type="datetimeFigureOut">
              <a:rPr lang="en-US" smtClean="0"/>
              <a:t>12/22/2017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80F9-71CF-48D9-8F80-DE671AC7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73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F9BC-6683-4981-966D-F987027AEDF4}" type="datetimeFigureOut">
              <a:rPr lang="en-US" smtClean="0"/>
              <a:t>12/22/2017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80F9-71CF-48D9-8F80-DE671AC7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F9BC-6683-4981-966D-F987027AEDF4}" type="datetimeFigureOut">
              <a:rPr lang="en-US" smtClean="0"/>
              <a:t>12/22/2017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80F9-71CF-48D9-8F80-DE671AC7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3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F9BC-6683-4981-966D-F987027AEDF4}" type="datetimeFigureOut">
              <a:rPr lang="en-US" smtClean="0"/>
              <a:t>12/22/2017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80F9-71CF-48D9-8F80-DE671AC7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02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F9BC-6683-4981-966D-F987027AEDF4}" type="datetimeFigureOut">
              <a:rPr lang="en-US" smtClean="0"/>
              <a:t>12/22/2017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80F9-71CF-48D9-8F80-DE671AC7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83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F9BC-6683-4981-966D-F987027AEDF4}" type="datetimeFigureOut">
              <a:rPr lang="en-US" smtClean="0"/>
              <a:t>12/22/2017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80F9-71CF-48D9-8F80-DE671AC7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54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5F9BC-6683-4981-966D-F987027AEDF4}" type="datetimeFigureOut">
              <a:rPr lang="en-US" smtClean="0"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B80F9-71CF-48D9-8F80-DE671AC7E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6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44" y="0"/>
            <a:ext cx="9672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2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11376-55E7-4A2F-B0B9-DEE81C473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399445-C548-45C4-ACF2-482742F62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8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6A8A09-7B25-4063-997A-00AC7E9EB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6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9AE00-BE2A-4BCB-BE66-D643DEAA0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9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0A749-30DA-4432-9F54-DE234F1E4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7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F5F535-255D-4596-BA82-89762777D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9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E37FC-B577-4B46-9492-E1D53F09C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0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55BCCE-9B30-4B49-9489-9538E8E11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E0BBC-9D52-4A76-AD65-7091083C7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0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33FA82-A7D3-4AA7-88A0-5992BFA0D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6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46F56A-975C-4C27-B8A8-C23152598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12" y="652272"/>
            <a:ext cx="7808976" cy="55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1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524A32-A8C2-4B87-8508-A7520C176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8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0BA409-84A5-420F-8BB1-FCFEF1324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0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A91E35-881E-43EF-B2FF-5DF49E662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0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5B23CA-C983-4F24-867E-208853253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4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0EA513-A050-48D3-9EFB-78C9426A3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4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E9304E-3985-409C-B2CD-211B35A65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05D61D-67AD-47CF-9C7B-15DB791B2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9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721DD3-BEF4-4A4C-8635-204D52F9B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71BB23-89D4-40E4-9815-DFC927A63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0368E7-691A-4BD3-8683-F00CB9665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6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56D732-72A7-4309-ABE9-452D0CFE9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0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A2FF9-5E9B-4381-9376-B33BC80E5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282992-0A40-4F5F-9416-DB929219E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7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268AF-E9C3-4D24-AC0B-C793D07DA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0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81464-B723-4966-830F-77CCA84B5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0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61408-9805-4301-A30B-10285F84B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43E04C-8705-4532-AEDE-E904956C3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6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612FC-7870-4CBA-AEC7-1B823916C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8CD22-927A-4094-AF23-A660D54B8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30FFE1-BE2F-4079-87A4-F6FC2C828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6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6C112-5575-4126-A581-610D31645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2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33AFC4-7E76-4628-ADA0-C13AAB823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1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41BF2-86B7-4297-BF61-3E19DE4A4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E708A-FC91-4BB1-BC10-0690BD538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5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96B2B-F835-41FA-9C13-C0B286D2E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2A469-7BD4-4E1D-AA84-6F34C8CDD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6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336C6-D74F-4107-85B9-27F1EDAAF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9B4FEE-56A8-4F78-8FB6-A76F4FA04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7BA1CF-C850-4569-8188-C7418D61E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FA5DE-629A-4913-9890-FD1480BD6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3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DC9CF0-1944-4AD7-816B-19CBC57A1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07CAFC-EC8C-42B4-B5D3-3A40AE144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7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3693A-2674-45CD-A5E1-4B1D02CFB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6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3814C8-FE9E-4067-BFD6-0CCE342B7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1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A6FB68-7611-41F6-8B98-6D76F5301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988B1-94B1-4637-9BFB-72CD5D980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7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700DB-44A8-43CF-B091-AE7AB37A4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8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45A14-2960-489F-A69A-378B69DB5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3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EF5AA1-EC02-4A1F-944A-A506091D9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1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1DF055-8523-481A-85D1-C32A70581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8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74E07A-5F7E-42D5-85C8-EE369323F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6C23A-E125-4DC2-83E0-60D8EB830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8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54B376-0CE3-4462-A101-C55699498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13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0E8CCE-9F45-41F4-B040-91F6D2D29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3608"/>
            <a:ext cx="7772400" cy="551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5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D71ABF-9440-4633-B72E-C6838B212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4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604D78-30BE-4E92-870B-C9232DAA3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5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6EE20-929D-4BD1-B112-3495AEC93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76275"/>
            <a:ext cx="77724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2473</TotalTime>
  <Words>0</Words>
  <Application>Microsoft Office PowerPoint</Application>
  <PresentationFormat>Widescreen</PresentationFormat>
  <Paragraphs>0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Rahul CG-DM</dc:creator>
  <cp:lastModifiedBy>Jay Dasamaa2017</cp:lastModifiedBy>
  <cp:revision>319</cp:revision>
  <dcterms:created xsi:type="dcterms:W3CDTF">2017-05-15T05:43:54Z</dcterms:created>
  <dcterms:modified xsi:type="dcterms:W3CDTF">2017-12-22T02:37:29Z</dcterms:modified>
</cp:coreProperties>
</file>